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big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Alice has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picked up a big weight.</a:t>
            </a:r>
          </a:p>
          <a:p>
            <a:pPr>
              <a:defRPr/>
            </a:pPr>
            <a:r>
              <a:rPr lang="en-GB" dirty="0" smtClean="0"/>
              <a:t>Her </a:t>
            </a:r>
            <a:r>
              <a:rPr lang="en-GB" dirty="0"/>
              <a:t>friends are talking about the forces </a:t>
            </a:r>
            <a:r>
              <a:rPr lang="en-GB" dirty="0" smtClean="0"/>
              <a:t>that </a:t>
            </a:r>
            <a:r>
              <a:rPr lang="en-GB" dirty="0"/>
              <a:t>hold it steady.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918" y="2558981"/>
            <a:ext cx="5541477" cy="195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big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86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What forces hold the big weight steady?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not moving, so there are no forces.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only force is gravity, pushing it onto Alice’s hand.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only force is Alice pushing up, to hold it steady.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Gravity pushes the weight down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Alice pushes it up.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3" name="Picture 2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918" y="1486425"/>
            <a:ext cx="5541477" cy="195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3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86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2019-06-14T11:13:30Z</dcterms:created>
  <dcterms:modified xsi:type="dcterms:W3CDTF">2019-06-14T11:23:57Z</dcterms:modified>
</cp:coreProperties>
</file>